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9" r:id="rId3"/>
    <p:sldId id="266" r:id="rId4"/>
    <p:sldId id="274" r:id="rId5"/>
    <p:sldId id="278" r:id="rId6"/>
    <p:sldId id="272" r:id="rId7"/>
    <p:sldId id="280" r:id="rId8"/>
    <p:sldId id="273" r:id="rId9"/>
    <p:sldId id="279" r:id="rId10"/>
    <p:sldId id="281" r:id="rId11"/>
    <p:sldId id="264" r:id="rId12"/>
    <p:sldId id="265" r:id="rId13"/>
    <p:sldId id="283" r:id="rId14"/>
    <p:sldId id="271" r:id="rId15"/>
    <p:sldId id="270" r:id="rId16"/>
    <p:sldId id="268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956" autoAdjust="0"/>
    <p:restoredTop sz="94660"/>
  </p:normalViewPr>
  <p:slideViewPr>
    <p:cSldViewPr>
      <p:cViewPr>
        <p:scale>
          <a:sx n="70" d="100"/>
          <a:sy n="70" d="100"/>
        </p:scale>
        <p:origin x="-11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819400" y="1066800"/>
            <a:ext cx="28956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flipH="1">
            <a:off x="4038600" y="2514600"/>
            <a:ext cx="457200" cy="90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2897862" y="1456886"/>
            <a:ext cx="2588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প্রতিরোধ</a:t>
            </a:r>
            <a:endParaRPr lang="en-US" sz="40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591800" y="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7200" y="33528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+mj-lt"/>
              </a:rPr>
              <a:t>         </a:t>
            </a:r>
            <a:r>
              <a:rPr lang="bn-BD" sz="3200" dirty="0" smtClean="0">
                <a:latin typeface="+mj-lt"/>
              </a:rPr>
              <a:t>প্রতিদিন  পর্যাপ্ত পরিমাণে দূধ , দূধের </a:t>
            </a:r>
            <a:r>
              <a:rPr lang="en-US" sz="3200" dirty="0" smtClean="0">
                <a:latin typeface="+mj-lt"/>
              </a:rPr>
              <a:t>  </a:t>
            </a:r>
            <a:r>
              <a:rPr lang="bn-BD" sz="3200" dirty="0" smtClean="0">
                <a:latin typeface="+mj-lt"/>
              </a:rPr>
              <a:t>তৈরি</a:t>
            </a:r>
            <a:r>
              <a:rPr lang="en-US" sz="3200" dirty="0" smtClean="0">
                <a:latin typeface="+mj-lt"/>
              </a:rPr>
              <a:t> </a:t>
            </a:r>
            <a:r>
              <a:rPr lang="bn-BD" sz="3200" dirty="0" smtClean="0">
                <a:latin typeface="+mj-lt"/>
              </a:rPr>
              <a:t>খাদ্য,ডিম‌,মাখন,কলিজা,মাছ  ইত্যাদি গ্রহণ করতে হবে। </a:t>
            </a:r>
          </a:p>
          <a:p>
            <a:endParaRPr lang="en-US" sz="3200" dirty="0" smtClean="0">
              <a:solidFill>
                <a:srgbClr val="00B05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B050"/>
                </a:solidFill>
                <a:latin typeface="+mj-lt"/>
              </a:rPr>
              <a:t>প্রতিদিন কমপক্ষে ১০ মিনিট সূর্যের আলোতে থাকতে হবে 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</a:rPr>
              <a:t>ভিটামিন</a:t>
            </a:r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bn-BD" sz="4800" dirty="0" smtClean="0">
                <a:solidFill>
                  <a:srgbClr val="00B050"/>
                </a:solidFill>
              </a:rPr>
              <a:t>ডি</a:t>
            </a:r>
            <a:r>
              <a:rPr lang="bn-BD" sz="4800" dirty="0" smtClean="0">
                <a:solidFill>
                  <a:srgbClr val="002060"/>
                </a:solidFill>
              </a:rPr>
              <a:t> অভাবজনিত রোগসমূহ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/>
      <p:bldP spid="2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N1_0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26" t="1432" b="11146"/>
          <a:stretch>
            <a:fillRect/>
          </a:stretch>
        </p:blipFill>
        <p:spPr>
          <a:xfrm>
            <a:off x="1676400" y="228600"/>
            <a:ext cx="6400800" cy="6172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উৎসসমূহ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Mirza201504281521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3200400" cy="4334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8229238127_4e1a36de3d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10000" y="2590800"/>
            <a:ext cx="2495006" cy="2298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Content Placeholder 11" descr="Colorful deep-sea fish tablet wallpapers 1280x800 (08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77000" y="1143000"/>
            <a:ext cx="2438400" cy="2023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Red-orange_root_vegetable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05599" y="4038600"/>
            <a:ext cx="22822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5943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লবণ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    সামুদ্রিক মাছ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6248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মূল সবজি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91000" y="5257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চিংড়ি মাছ</a:t>
            </a:r>
            <a:endParaRPr lang="en-US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আয়োডিনের অভাবজনিত রোগসমুহ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1295400"/>
            <a:ext cx="3962400" cy="990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1800" y="15019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প্রতিরোধ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>
            <a:off x="4038600" y="2286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19200" y="34290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/>
              <a:t>খাদ্য তালিকায় সামুদ্রিক মাছ রাখতে হবে।</a:t>
            </a: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B050"/>
                </a:solidFill>
              </a:rPr>
              <a:t>আয়োডিনযুক্ত লবণ দিয়ে রান্না করতে হবে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ভিটিমিন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 ও 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আয়োডিন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ণগুলো লেখ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748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ভিটামিনে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অভাব জনিত রোগের নাম বল।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652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 প্রাকৃতিক উৎস কোনটি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00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আয়োডিনের অভাবে কী কী শারীরিক সমস্যা হতে পারে?	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	</a:t>
            </a:r>
          </a:p>
          <a:p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bn-BD" sz="6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590801"/>
            <a:ext cx="8610600" cy="1523999"/>
          </a:xfrm>
        </p:spPr>
        <p:txBody>
          <a:bodyPr/>
          <a:lstStyle/>
          <a:p>
            <a:pPr>
              <a:buNone/>
            </a:pP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অভাবজনিত রোগ  প্রতিরোধে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সচেতনতাই মূখ্য এর পক্ষে তোমার যুক্তি দাও।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228600"/>
            <a:ext cx="27302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7924800" cy="4591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"/>
            <a:ext cx="586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help_children_develop_their_talents_and_creativity_via_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0"/>
            <a:ext cx="5486400" cy="3557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05600" y="24384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Lesson </a:t>
            </a:r>
            <a:r>
              <a:rPr lang="en-US" dirty="0" smtClean="0"/>
              <a:t>10-2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PATHAR_040313-25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7" r="707"/>
          <a:stretch>
            <a:fillRect/>
          </a:stretch>
        </p:blipFill>
        <p:spPr>
          <a:xfrm>
            <a:off x="4419600" y="1828800"/>
            <a:ext cx="3957403" cy="3352799"/>
          </a:xfrm>
        </p:spPr>
      </p:pic>
      <p:pic>
        <p:nvPicPr>
          <p:cNvPr id="4" name="Picture 3" descr="child_about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3607308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38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ভিটামিনের অভাবজনিত রোগ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81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731520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 ভিটামিনের অভাবজনিত রোগ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সমূ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হের নাম বলতে পারবে </a:t>
            </a:r>
          </a:p>
          <a:p>
            <a:pPr marL="342900" indent="-342900">
              <a:buAutoNum type="arabicPlain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পুষ্টিউপাদেনের উৎসসমূহ উল্লেখ করতে পারবে</a:t>
            </a:r>
          </a:p>
          <a:p>
            <a:pPr marL="342900" indent="-342900">
              <a:buAutoNum type="arabicPlain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অভাবজনিত রোগসমূহ প্রতিকার ও প্রতিরোধের উপায় বর্ণনা করতে পারবে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2954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   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3048000" cy="1989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90600"/>
            <a:ext cx="3505200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038600"/>
            <a:ext cx="3352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86200"/>
            <a:ext cx="33528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1558" y="228600"/>
            <a:ext cx="808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এর অভাবজনিত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রোগসমূহ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261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চোখের শুষ্কতা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276600"/>
            <a:ext cx="2023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রাতকানা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04462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বিটট স্পট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1" y="61970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পানিপড়া ও লাল হওয়া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33_50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524000"/>
            <a:ext cx="4114800" cy="2304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38400" y="111204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</a:rPr>
              <a:t>উ</a:t>
            </a:r>
            <a:r>
              <a:rPr lang="bn-BD" sz="4800" b="1" dirty="0" smtClean="0">
                <a:solidFill>
                  <a:srgbClr val="7030A0"/>
                </a:solidFill>
              </a:rPr>
              <a:t>ৎ</a:t>
            </a:r>
            <a:r>
              <a:rPr lang="bn-BD" sz="6600" b="1" dirty="0" smtClean="0">
                <a:solidFill>
                  <a:srgbClr val="7030A0"/>
                </a:solidFill>
              </a:rPr>
              <a:t>স</a:t>
            </a:r>
            <a:r>
              <a:rPr lang="en-US" sz="6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66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fruits-vegetables-orange-coloros-14111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1981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4074970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572000"/>
            <a:ext cx="22098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495800"/>
            <a:ext cx="26289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habibullahzia_1326502889543ce9dc194036.31605727_x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838200"/>
            <a:ext cx="2032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ages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19600"/>
            <a:ext cx="276225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2895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ফল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895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সবজি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6324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ছোট মাছ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6324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গাজর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6324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লাল শাক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886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টিকা</a:t>
            </a:r>
            <a:endParaRPr lang="en-US" sz="2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অভাবজনিত রোগ সমূহ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62200" y="1600200"/>
            <a:ext cx="41148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2057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191000" y="3048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0" y="4038600"/>
            <a:ext cx="762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প্রতিদিন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পরিমাণে দুধ ডিম, মাছ,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মাংস,কলিজা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, হলুদ ওকমলা বর্ণের শাক-সবজি ও ফল গ্রহণ করতে হবে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/>
      <p:bldP spid="18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ick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3962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 এর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অভাব জনিত রোগ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648200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রিকেটস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410200"/>
            <a:ext cx="1470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রিকেটস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339bf6e4730bbc5863fd0df595e993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3429000" cy="3762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ad706bded17174b7cfdf09b77950a0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400503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192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9482141115_a70e6fc6e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8200" y="3810000"/>
            <a:ext cx="28448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30581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ডিম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দুধের</a:t>
            </a:r>
            <a:r>
              <a:rPr lang="en-US" sz="2800" b="1" dirty="0" smtClean="0"/>
              <a:t>  ত</a:t>
            </a:r>
            <a:r>
              <a:rPr lang="bn-BD" sz="2800" b="1" dirty="0" smtClean="0"/>
              <a:t>ৈরি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খাদ্য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172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সূর্য</a:t>
            </a:r>
            <a:endParaRPr lang="en-US" sz="2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226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উৎসসমূহ</vt:lpstr>
      <vt:lpstr>Slide 13</vt:lpstr>
      <vt:lpstr>দলীয় কাজ </vt:lpstr>
      <vt:lpstr>মূল্যায়ন</vt:lpstr>
      <vt:lpstr>বাড়ির কাজ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Sharmi</dc:creator>
  <cp:lastModifiedBy>USER</cp:lastModifiedBy>
  <cp:revision>210</cp:revision>
  <dcterms:created xsi:type="dcterms:W3CDTF">2006-08-16T00:00:00Z</dcterms:created>
  <dcterms:modified xsi:type="dcterms:W3CDTF">2016-12-27T06:25:12Z</dcterms:modified>
</cp:coreProperties>
</file>